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3" r:id="rId2"/>
    <p:sldId id="264" r:id="rId3"/>
    <p:sldId id="266" r:id="rId4"/>
    <p:sldId id="270" r:id="rId5"/>
    <p:sldId id="271" r:id="rId6"/>
    <p:sldId id="272" r:id="rId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CFE6"/>
    <a:srgbClr val="FDCF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9EE48D-3D68-4DD1-8BA7-A36EB84E7BDC}" type="datetimeFigureOut">
              <a:rPr lang="ko-KR" altLang="en-US" smtClean="0"/>
              <a:t>2026-08-06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E1DD63-4BC4-4F4C-B802-A260557443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6334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9AAD5A-F21D-4762-8E0A-57B054093852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934877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9AAD5A-F21D-4762-8E0A-57B054093852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13797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9AAD5A-F21D-4762-8E0A-57B054093852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003621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9AAD5A-F21D-4762-8E0A-57B054093852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28698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9AAD5A-F21D-4762-8E0A-57B054093852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872142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9AAD5A-F21D-4762-8E0A-57B054093852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73775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6BC7B-BAEC-4F8A-BFB3-4A7B8634574D}" type="datetimeFigureOut">
              <a:rPr lang="ko-KR" altLang="en-US" smtClean="0"/>
              <a:t>2026-08-06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A4482-82C7-44D8-9D06-897B8B3E6E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24900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6BC7B-BAEC-4F8A-BFB3-4A7B8634574D}" type="datetimeFigureOut">
              <a:rPr lang="ko-KR" altLang="en-US" smtClean="0"/>
              <a:t>2026-08-06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A4482-82C7-44D8-9D06-897B8B3E6E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70318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6BC7B-BAEC-4F8A-BFB3-4A7B8634574D}" type="datetimeFigureOut">
              <a:rPr lang="ko-KR" altLang="en-US" smtClean="0"/>
              <a:t>2026-08-06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A4482-82C7-44D8-9D06-897B8B3E6E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303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6BC7B-BAEC-4F8A-BFB3-4A7B8634574D}" type="datetimeFigureOut">
              <a:rPr lang="ko-KR" altLang="en-US" smtClean="0"/>
              <a:t>2026-08-06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A4482-82C7-44D8-9D06-897B8B3E6E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07720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6BC7B-BAEC-4F8A-BFB3-4A7B8634574D}" type="datetimeFigureOut">
              <a:rPr lang="ko-KR" altLang="en-US" smtClean="0"/>
              <a:t>2026-08-06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A4482-82C7-44D8-9D06-897B8B3E6E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8876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6BC7B-BAEC-4F8A-BFB3-4A7B8634574D}" type="datetimeFigureOut">
              <a:rPr lang="ko-KR" altLang="en-US" smtClean="0"/>
              <a:t>2026-08-06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A4482-82C7-44D8-9D06-897B8B3E6E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36287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6BC7B-BAEC-4F8A-BFB3-4A7B8634574D}" type="datetimeFigureOut">
              <a:rPr lang="ko-KR" altLang="en-US" smtClean="0"/>
              <a:t>2026-08-06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A4482-82C7-44D8-9D06-897B8B3E6E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6113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6BC7B-BAEC-4F8A-BFB3-4A7B8634574D}" type="datetimeFigureOut">
              <a:rPr lang="ko-KR" altLang="en-US" smtClean="0"/>
              <a:t>2026-08-06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A4482-82C7-44D8-9D06-897B8B3E6E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52772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6BC7B-BAEC-4F8A-BFB3-4A7B8634574D}" type="datetimeFigureOut">
              <a:rPr lang="ko-KR" altLang="en-US" smtClean="0"/>
              <a:t>2026-08-06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A4482-82C7-44D8-9D06-897B8B3E6E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46634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6BC7B-BAEC-4F8A-BFB3-4A7B8634574D}" type="datetimeFigureOut">
              <a:rPr lang="ko-KR" altLang="en-US" smtClean="0"/>
              <a:t>2026-08-06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A4482-82C7-44D8-9D06-897B8B3E6E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28018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6BC7B-BAEC-4F8A-BFB3-4A7B8634574D}" type="datetimeFigureOut">
              <a:rPr lang="ko-KR" altLang="en-US" smtClean="0"/>
              <a:t>2026-08-06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A4482-82C7-44D8-9D06-897B8B3E6E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20135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B6BC7B-BAEC-4F8A-BFB3-4A7B8634574D}" type="datetimeFigureOut">
              <a:rPr lang="ko-KR" altLang="en-US" smtClean="0"/>
              <a:t>2026-08-06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BA4482-82C7-44D8-9D06-897B8B3E6E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0665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60400" y="939800"/>
            <a:ext cx="10769600" cy="5384800"/>
          </a:xfrm>
          <a:prstGeom prst="roundRect">
            <a:avLst>
              <a:gd name="adj" fmla="val 5396"/>
            </a:avLst>
          </a:prstGeom>
          <a:ln w="28575">
            <a:solidFill>
              <a:srgbClr val="FDCFE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 ExtraBold" panose="020D0904000000000000" pitchFamily="50" charset="-127"/>
              <a:ea typeface="나눔고딕 ExtraBold" panose="020D0904000000000000" pitchFamily="50" charset="-127"/>
              <a:cs typeface="+mn-cs"/>
            </a:endParaRPr>
          </a:p>
        </p:txBody>
      </p:sp>
      <p:sp>
        <p:nvSpPr>
          <p:cNvPr id="4" name="액자 3"/>
          <p:cNvSpPr/>
          <p:nvPr/>
        </p:nvSpPr>
        <p:spPr>
          <a:xfrm>
            <a:off x="203200" y="177800"/>
            <a:ext cx="11684000" cy="6451600"/>
          </a:xfrm>
          <a:prstGeom prst="frame">
            <a:avLst>
              <a:gd name="adj1" fmla="val 1620"/>
            </a:avLst>
          </a:prstGeom>
          <a:solidFill>
            <a:srgbClr val="FDCF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4876800" y="919284"/>
            <a:ext cx="2336800" cy="304800"/>
          </a:xfrm>
          <a:prstGeom prst="roundRect">
            <a:avLst/>
          </a:prstGeom>
          <a:solidFill>
            <a:srgbClr val="FDCF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rPr>
              <a:t>주  택  내  부</a:t>
            </a:r>
            <a:endParaRPr kumimoji="0" lang="en-US" altLang="ko-KR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 ExtraBold" panose="020D0904000000000000" pitchFamily="50" charset="-127"/>
              <a:ea typeface="나눔고딕 ExtraBold" panose="020D0904000000000000" pitchFamily="50" charset="-127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463242" y="6012241"/>
            <a:ext cx="5080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rPr>
              <a:t>* </a:t>
            </a:r>
            <a:r>
              <a:rPr kumimoji="0" lang="ko-KR" altLang="en-US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rPr>
              <a:t>일부세대의 내부 이미지 입니다</a:t>
            </a:r>
            <a:r>
              <a:rPr kumimoji="0" lang="en-US" altLang="ko-KR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rPr>
              <a:t>. </a:t>
            </a:r>
            <a:r>
              <a:rPr kumimoji="0" lang="ko-KR" altLang="en-US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rPr>
              <a:t>세대별 구조 및 마감재가 다를 수 있습니다</a:t>
            </a:r>
            <a:r>
              <a:rPr kumimoji="0" lang="en-US" altLang="ko-KR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rPr>
              <a:t>.</a:t>
            </a:r>
            <a:endParaRPr kumimoji="0" lang="ko-KR" altLang="en-US" sz="9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 ExtraBold" panose="020D0904000000000000" pitchFamily="50" charset="-127"/>
              <a:ea typeface="나눔고딕 ExtraBold" panose="020D0904000000000000" pitchFamily="50" charset="-127"/>
              <a:cs typeface="+mn-cs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7DD9CDC0-40EB-4545-3CB1-B5862727F2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0712" y="2273694"/>
            <a:ext cx="3078192" cy="2308644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970712" y="4363506"/>
            <a:ext cx="513751" cy="215444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800">
                <a:solidFill>
                  <a:prstClr val="white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내부 </a:t>
            </a:r>
            <a:r>
              <a:rPr lang="en-US" altLang="ko-KR" sz="800">
                <a:solidFill>
                  <a:prstClr val="white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E19967BB-BB72-5E07-A3B1-FE5C40C01B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6104" y="2273694"/>
            <a:ext cx="3078192" cy="2308644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4506104" y="4363506"/>
            <a:ext cx="513751" cy="215444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rPr>
              <a:t>내부 </a:t>
            </a:r>
            <a:r>
              <a:rPr kumimoji="0" lang="en-US" altLang="ko-KR" sz="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rPr>
              <a:t>2</a:t>
            </a:r>
            <a:endParaRPr kumimoji="0" lang="ko-KR" altLang="en-US" sz="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 ExtraBold" panose="020D0904000000000000" pitchFamily="50" charset="-127"/>
              <a:ea typeface="나눔고딕 ExtraBold" panose="020D0904000000000000" pitchFamily="50" charset="-127"/>
              <a:cs typeface="+mn-cs"/>
            </a:endParaRP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AFF60E5F-4953-1145-D892-5DE7B8C417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68052" y="2273694"/>
            <a:ext cx="3078192" cy="2308644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7968052" y="4363506"/>
            <a:ext cx="513750" cy="215444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rPr>
              <a:t>내부 </a:t>
            </a:r>
            <a:r>
              <a:rPr kumimoji="0" lang="en-US" altLang="ko-KR" sz="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rPr>
              <a:t>3</a:t>
            </a:r>
            <a:endParaRPr kumimoji="0" lang="ko-KR" altLang="en-US" sz="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 ExtraBold" panose="020D0904000000000000" pitchFamily="50" charset="-127"/>
              <a:ea typeface="나눔고딕 ExtraBold" panose="020D0904000000000000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85204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60400" y="939800"/>
            <a:ext cx="10769600" cy="5384800"/>
          </a:xfrm>
          <a:prstGeom prst="roundRect">
            <a:avLst>
              <a:gd name="adj" fmla="val 5396"/>
            </a:avLst>
          </a:prstGeom>
          <a:ln w="28575">
            <a:solidFill>
              <a:srgbClr val="FDCFE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 ExtraBold" panose="020D0904000000000000" pitchFamily="50" charset="-127"/>
              <a:ea typeface="나눔고딕 ExtraBold" panose="020D0904000000000000" pitchFamily="50" charset="-127"/>
              <a:cs typeface="+mn-cs"/>
            </a:endParaRPr>
          </a:p>
        </p:txBody>
      </p:sp>
      <p:sp>
        <p:nvSpPr>
          <p:cNvPr id="4" name="액자 3"/>
          <p:cNvSpPr/>
          <p:nvPr/>
        </p:nvSpPr>
        <p:spPr>
          <a:xfrm>
            <a:off x="203200" y="177800"/>
            <a:ext cx="11684000" cy="6451600"/>
          </a:xfrm>
          <a:prstGeom prst="frame">
            <a:avLst>
              <a:gd name="adj1" fmla="val 1620"/>
            </a:avLst>
          </a:prstGeom>
          <a:solidFill>
            <a:srgbClr val="FDCF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4876800" y="919284"/>
            <a:ext cx="2336800" cy="304800"/>
          </a:xfrm>
          <a:prstGeom prst="roundRect">
            <a:avLst/>
          </a:prstGeom>
          <a:solidFill>
            <a:srgbClr val="FDCF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rPr>
              <a:t>주  택  내  부</a:t>
            </a:r>
            <a:endParaRPr kumimoji="0" lang="en-US" altLang="ko-KR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 ExtraBold" panose="020D0904000000000000" pitchFamily="50" charset="-127"/>
              <a:ea typeface="나눔고딕 ExtraBold" panose="020D0904000000000000" pitchFamily="50" charset="-127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463242" y="6012241"/>
            <a:ext cx="5080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rPr>
              <a:t>* </a:t>
            </a:r>
            <a:r>
              <a:rPr kumimoji="0" lang="ko-KR" altLang="en-US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rPr>
              <a:t>일부세대의 내부 이미지 입니다</a:t>
            </a:r>
            <a:r>
              <a:rPr kumimoji="0" lang="en-US" altLang="ko-KR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rPr>
              <a:t>. </a:t>
            </a:r>
            <a:r>
              <a:rPr kumimoji="0" lang="ko-KR" altLang="en-US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rPr>
              <a:t>세대별 구조 및 마감재가 다를 수 있습니다</a:t>
            </a:r>
            <a:r>
              <a:rPr kumimoji="0" lang="en-US" altLang="ko-KR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rPr>
              <a:t>.</a:t>
            </a:r>
            <a:endParaRPr kumimoji="0" lang="ko-KR" altLang="en-US" sz="9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 ExtraBold" panose="020D0904000000000000" pitchFamily="50" charset="-127"/>
              <a:ea typeface="나눔고딕 ExtraBold" panose="020D0904000000000000" pitchFamily="50" charset="-127"/>
              <a:cs typeface="+mn-cs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92A8FAA9-5482-029A-087C-FDF5BD220A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6463" y="2274619"/>
            <a:ext cx="3072441" cy="2304331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970712" y="4363506"/>
            <a:ext cx="513751" cy="215444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800">
                <a:solidFill>
                  <a:prstClr val="white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내부 </a:t>
            </a:r>
            <a:r>
              <a:rPr lang="en-US" altLang="ko-KR" sz="800">
                <a:solidFill>
                  <a:prstClr val="white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4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8E346A25-0E90-823A-88A0-9AA741CF54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6104" y="2274225"/>
            <a:ext cx="3067740" cy="2300805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4506104" y="4363506"/>
            <a:ext cx="513751" cy="215444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rPr>
              <a:t>내부 </a:t>
            </a:r>
            <a:r>
              <a:rPr lang="en-US" altLang="ko-KR" sz="800">
                <a:solidFill>
                  <a:prstClr val="white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5</a:t>
            </a:r>
            <a:endParaRPr kumimoji="0" lang="ko-KR" altLang="en-US" sz="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 ExtraBold" panose="020D0904000000000000" pitchFamily="50" charset="-127"/>
              <a:ea typeface="나눔고딕 ExtraBold" panose="020D0904000000000000" pitchFamily="50" charset="-127"/>
              <a:cs typeface="+mn-cs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8333D400-E042-77F4-4F9A-434A5FD6CB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62825" y="2274225"/>
            <a:ext cx="3078193" cy="2308645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7968052" y="4363506"/>
            <a:ext cx="442264" cy="215444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800">
                <a:solidFill>
                  <a:prstClr val="white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욕실</a:t>
            </a:r>
            <a:endParaRPr kumimoji="0" lang="ko-KR" altLang="en-US" sz="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 ExtraBold" panose="020D0904000000000000" pitchFamily="50" charset="-127"/>
              <a:ea typeface="나눔고딕 ExtraBold" panose="020D0904000000000000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60372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60400" y="939800"/>
            <a:ext cx="10769600" cy="5384800"/>
          </a:xfrm>
          <a:prstGeom prst="roundRect">
            <a:avLst>
              <a:gd name="adj" fmla="val 5396"/>
            </a:avLst>
          </a:prstGeom>
          <a:ln w="28575">
            <a:solidFill>
              <a:srgbClr val="FDCFE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 ExtraBold" panose="020D0904000000000000" pitchFamily="50" charset="-127"/>
              <a:ea typeface="나눔고딕 ExtraBold" panose="020D0904000000000000" pitchFamily="50" charset="-127"/>
              <a:cs typeface="+mn-cs"/>
            </a:endParaRPr>
          </a:p>
        </p:txBody>
      </p:sp>
      <p:sp>
        <p:nvSpPr>
          <p:cNvPr id="4" name="액자 3"/>
          <p:cNvSpPr/>
          <p:nvPr/>
        </p:nvSpPr>
        <p:spPr>
          <a:xfrm>
            <a:off x="203200" y="177800"/>
            <a:ext cx="11684000" cy="6451600"/>
          </a:xfrm>
          <a:prstGeom prst="frame">
            <a:avLst>
              <a:gd name="adj1" fmla="val 1620"/>
            </a:avLst>
          </a:prstGeom>
          <a:solidFill>
            <a:srgbClr val="FDCF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4876800" y="919284"/>
            <a:ext cx="2336800" cy="304800"/>
          </a:xfrm>
          <a:prstGeom prst="roundRect">
            <a:avLst/>
          </a:prstGeom>
          <a:solidFill>
            <a:srgbClr val="FDCF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rPr>
              <a:t>주  택  내  부</a:t>
            </a:r>
            <a:endParaRPr kumimoji="0" lang="en-US" altLang="ko-KR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 ExtraBold" panose="020D0904000000000000" pitchFamily="50" charset="-127"/>
              <a:ea typeface="나눔고딕 ExtraBold" panose="020D0904000000000000" pitchFamily="50" charset="-127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463242" y="6012241"/>
            <a:ext cx="5080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rPr>
              <a:t>* </a:t>
            </a:r>
            <a:r>
              <a:rPr kumimoji="0" lang="ko-KR" altLang="en-US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rPr>
              <a:t>일부세대의 내부 이미지 입니다</a:t>
            </a:r>
            <a:r>
              <a:rPr kumimoji="0" lang="en-US" altLang="ko-KR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rPr>
              <a:t>. </a:t>
            </a:r>
            <a:r>
              <a:rPr kumimoji="0" lang="ko-KR" altLang="en-US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rPr>
              <a:t>세대별 구조 및 마감재가 다를 수 있습니다</a:t>
            </a:r>
            <a:r>
              <a:rPr kumimoji="0" lang="en-US" altLang="ko-KR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rPr>
              <a:t>.</a:t>
            </a:r>
            <a:endParaRPr kumimoji="0" lang="ko-KR" altLang="en-US" sz="9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 ExtraBold" panose="020D0904000000000000" pitchFamily="50" charset="-127"/>
              <a:ea typeface="나눔고딕 ExtraBold" panose="020D0904000000000000" pitchFamily="50" charset="-127"/>
              <a:cs typeface="+mn-cs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5B2D1E89-51FD-4910-2D4A-392C35467C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5504" y="2273900"/>
            <a:ext cx="3073400" cy="2305050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970712" y="4363506"/>
            <a:ext cx="599296" cy="215444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800">
                <a:solidFill>
                  <a:prstClr val="white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주차장</a:t>
            </a:r>
            <a:r>
              <a:rPr lang="en-US" altLang="ko-KR" sz="800">
                <a:solidFill>
                  <a:prstClr val="white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A611CCD6-5913-730D-1C1B-80A2495846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6104" y="2273900"/>
            <a:ext cx="3073400" cy="2305050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4506104" y="4363506"/>
            <a:ext cx="983052" cy="215444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800">
                <a:solidFill>
                  <a:prstClr val="white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지하주차장 출입로</a:t>
            </a:r>
            <a:endParaRPr kumimoji="0" lang="ko-KR" altLang="en-US" sz="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 ExtraBold" panose="020D0904000000000000" pitchFamily="50" charset="-127"/>
              <a:ea typeface="나눔고딕 ExtraBold" panose="020D0904000000000000" pitchFamily="50" charset="-127"/>
              <a:cs typeface="+mn-cs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570C8E2C-3DF9-AF4B-142C-787072102E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65656" y="2270306"/>
            <a:ext cx="3078192" cy="2308644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7968051" y="4363506"/>
            <a:ext cx="692869" cy="215444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rPr>
              <a:t>지상주차장</a:t>
            </a:r>
          </a:p>
        </p:txBody>
      </p:sp>
    </p:spTree>
    <p:extLst>
      <p:ext uri="{BB962C8B-B14F-4D97-AF65-F5344CB8AC3E}">
        <p14:creationId xmlns:p14="http://schemas.microsoft.com/office/powerpoint/2010/main" val="40682990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액자 3"/>
          <p:cNvSpPr/>
          <p:nvPr/>
        </p:nvSpPr>
        <p:spPr>
          <a:xfrm>
            <a:off x="203200" y="177800"/>
            <a:ext cx="11684000" cy="6451600"/>
          </a:xfrm>
          <a:prstGeom prst="frame">
            <a:avLst>
              <a:gd name="adj1" fmla="val 1620"/>
            </a:avLst>
          </a:prstGeom>
          <a:solidFill>
            <a:srgbClr val="FDCF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5" name="모서리가 둥근 직사각형 24"/>
          <p:cNvSpPr/>
          <p:nvPr/>
        </p:nvSpPr>
        <p:spPr>
          <a:xfrm>
            <a:off x="641599" y="936000"/>
            <a:ext cx="10807200" cy="5384800"/>
          </a:xfrm>
          <a:prstGeom prst="roundRect">
            <a:avLst>
              <a:gd name="adj" fmla="val 5396"/>
            </a:avLst>
          </a:prstGeom>
          <a:ln w="28575">
            <a:solidFill>
              <a:srgbClr val="FDCFE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altLang="ko-KR" sz="1600">
              <a:solidFill>
                <a:prstClr val="black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26" name="모서리가 둥근 직사각형 25"/>
          <p:cNvSpPr/>
          <p:nvPr/>
        </p:nvSpPr>
        <p:spPr>
          <a:xfrm>
            <a:off x="4962525" y="936000"/>
            <a:ext cx="2336800" cy="304800"/>
          </a:xfrm>
          <a:prstGeom prst="roundRect">
            <a:avLst/>
          </a:prstGeom>
          <a:solidFill>
            <a:srgbClr val="FDCF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>
                <a:solidFill>
                  <a:prstClr val="black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평   면   도</a:t>
            </a:r>
            <a:endParaRPr lang="en-US" altLang="ko-KR" sz="1600">
              <a:solidFill>
                <a:prstClr val="black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3" name="모서리가 둥근 직사각형 10">
            <a:extLst>
              <a:ext uri="{FF2B5EF4-FFF2-40B4-BE49-F238E27FC236}">
                <a16:creationId xmlns:a16="http://schemas.microsoft.com/office/drawing/2014/main" id="{6787B90E-E3F2-EA4B-5466-DA89D68C8B44}"/>
              </a:ext>
            </a:extLst>
          </p:cNvPr>
          <p:cNvSpPr/>
          <p:nvPr/>
        </p:nvSpPr>
        <p:spPr>
          <a:xfrm>
            <a:off x="915251" y="1088400"/>
            <a:ext cx="891612" cy="454804"/>
          </a:xfrm>
          <a:prstGeom prst="roundRect">
            <a:avLst/>
          </a:prstGeom>
          <a:solidFill>
            <a:srgbClr val="FDCF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rPr>
              <a:t>4</a:t>
            </a:r>
            <a:r>
              <a:rPr kumimoji="0" lang="ko-KR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rPr>
              <a:t>층</a:t>
            </a:r>
            <a:endParaRPr kumimoji="0" lang="en-US" altLang="ko-KR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 ExtraBold" panose="020D0904000000000000" pitchFamily="50" charset="-127"/>
              <a:ea typeface="나눔고딕 ExtraBold" panose="020D0904000000000000" pitchFamily="50" charset="-127"/>
              <a:cs typeface="+mn-cs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BA58063B-46E4-2F97-B6CB-58109E0090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5305" y="1315802"/>
            <a:ext cx="5999788" cy="4959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8322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액자 3"/>
          <p:cNvSpPr/>
          <p:nvPr/>
        </p:nvSpPr>
        <p:spPr>
          <a:xfrm>
            <a:off x="203200" y="177800"/>
            <a:ext cx="11684000" cy="6451600"/>
          </a:xfrm>
          <a:prstGeom prst="frame">
            <a:avLst>
              <a:gd name="adj1" fmla="val 1620"/>
            </a:avLst>
          </a:prstGeom>
          <a:solidFill>
            <a:srgbClr val="FDCF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5" name="모서리가 둥근 직사각형 24"/>
          <p:cNvSpPr/>
          <p:nvPr/>
        </p:nvSpPr>
        <p:spPr>
          <a:xfrm>
            <a:off x="641599" y="936000"/>
            <a:ext cx="10807200" cy="5384800"/>
          </a:xfrm>
          <a:prstGeom prst="roundRect">
            <a:avLst>
              <a:gd name="adj" fmla="val 5396"/>
            </a:avLst>
          </a:prstGeom>
          <a:ln w="28575">
            <a:solidFill>
              <a:srgbClr val="FDCFE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altLang="ko-KR" sz="1600">
              <a:solidFill>
                <a:prstClr val="black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26" name="모서리가 둥근 직사각형 25"/>
          <p:cNvSpPr/>
          <p:nvPr/>
        </p:nvSpPr>
        <p:spPr>
          <a:xfrm>
            <a:off x="4962525" y="936000"/>
            <a:ext cx="2336800" cy="304800"/>
          </a:xfrm>
          <a:prstGeom prst="roundRect">
            <a:avLst/>
          </a:prstGeom>
          <a:solidFill>
            <a:srgbClr val="FDCF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>
                <a:solidFill>
                  <a:prstClr val="black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평   면   도</a:t>
            </a:r>
            <a:endParaRPr lang="en-US" altLang="ko-KR" sz="1600">
              <a:solidFill>
                <a:prstClr val="black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3" name="모서리가 둥근 직사각형 10">
            <a:extLst>
              <a:ext uri="{FF2B5EF4-FFF2-40B4-BE49-F238E27FC236}">
                <a16:creationId xmlns:a16="http://schemas.microsoft.com/office/drawing/2014/main" id="{6787B90E-E3F2-EA4B-5466-DA89D68C8B44}"/>
              </a:ext>
            </a:extLst>
          </p:cNvPr>
          <p:cNvSpPr/>
          <p:nvPr/>
        </p:nvSpPr>
        <p:spPr>
          <a:xfrm>
            <a:off x="915250" y="1088400"/>
            <a:ext cx="930825" cy="454804"/>
          </a:xfrm>
          <a:prstGeom prst="roundRect">
            <a:avLst/>
          </a:prstGeom>
          <a:solidFill>
            <a:srgbClr val="FDCF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600">
                <a:solidFill>
                  <a:prstClr val="black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5~11</a:t>
            </a:r>
            <a:r>
              <a:rPr lang="ko-KR" altLang="en-US" sz="1600">
                <a:solidFill>
                  <a:prstClr val="black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층</a:t>
            </a:r>
            <a:endParaRPr kumimoji="0" lang="en-US" altLang="ko-KR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 ExtraBold" panose="020D0904000000000000" pitchFamily="50" charset="-127"/>
              <a:ea typeface="나눔고딕 ExtraBold" panose="020D0904000000000000" pitchFamily="50" charset="-127"/>
              <a:cs typeface="+mn-cs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D2DB880D-26E4-1C97-0DBE-D183264D77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6146" y="1442500"/>
            <a:ext cx="5978105" cy="467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0724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액자 3"/>
          <p:cNvSpPr/>
          <p:nvPr/>
        </p:nvSpPr>
        <p:spPr>
          <a:xfrm>
            <a:off x="203200" y="177800"/>
            <a:ext cx="11684000" cy="6451600"/>
          </a:xfrm>
          <a:prstGeom prst="frame">
            <a:avLst>
              <a:gd name="adj1" fmla="val 1620"/>
            </a:avLst>
          </a:prstGeom>
          <a:solidFill>
            <a:srgbClr val="FDCF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5" name="모서리가 둥근 직사각형 24"/>
          <p:cNvSpPr/>
          <p:nvPr/>
        </p:nvSpPr>
        <p:spPr>
          <a:xfrm>
            <a:off x="641599" y="936000"/>
            <a:ext cx="10807200" cy="5384800"/>
          </a:xfrm>
          <a:prstGeom prst="roundRect">
            <a:avLst>
              <a:gd name="adj" fmla="val 5396"/>
            </a:avLst>
          </a:prstGeom>
          <a:ln w="28575">
            <a:solidFill>
              <a:srgbClr val="FDCFE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altLang="ko-KR" sz="1600">
              <a:solidFill>
                <a:prstClr val="black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26" name="모서리가 둥근 직사각형 25"/>
          <p:cNvSpPr/>
          <p:nvPr/>
        </p:nvSpPr>
        <p:spPr>
          <a:xfrm>
            <a:off x="4962525" y="936000"/>
            <a:ext cx="2336800" cy="304800"/>
          </a:xfrm>
          <a:prstGeom prst="roundRect">
            <a:avLst/>
          </a:prstGeom>
          <a:solidFill>
            <a:srgbClr val="FDCF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>
                <a:solidFill>
                  <a:prstClr val="black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평   면   도</a:t>
            </a:r>
            <a:endParaRPr lang="en-US" altLang="ko-KR" sz="1600">
              <a:solidFill>
                <a:prstClr val="black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3" name="모서리가 둥근 직사각형 10">
            <a:extLst>
              <a:ext uri="{FF2B5EF4-FFF2-40B4-BE49-F238E27FC236}">
                <a16:creationId xmlns:a16="http://schemas.microsoft.com/office/drawing/2014/main" id="{6787B90E-E3F2-EA4B-5466-DA89D68C8B44}"/>
              </a:ext>
            </a:extLst>
          </p:cNvPr>
          <p:cNvSpPr/>
          <p:nvPr/>
        </p:nvSpPr>
        <p:spPr>
          <a:xfrm>
            <a:off x="915251" y="1088400"/>
            <a:ext cx="891612" cy="454804"/>
          </a:xfrm>
          <a:prstGeom prst="roundRect">
            <a:avLst/>
          </a:prstGeom>
          <a:solidFill>
            <a:srgbClr val="FDCF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rPr>
              <a:t>12</a:t>
            </a:r>
            <a:r>
              <a:rPr lang="ko-KR" altLang="en-US" sz="1600">
                <a:solidFill>
                  <a:prstClr val="black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층</a:t>
            </a:r>
            <a:endParaRPr kumimoji="0" lang="en-US" altLang="ko-KR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 ExtraBold" panose="020D0904000000000000" pitchFamily="50" charset="-127"/>
              <a:ea typeface="나눔고딕 ExtraBold" panose="020D0904000000000000" pitchFamily="50" charset="-127"/>
              <a:cs typeface="+mn-cs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4268D237-FF44-2ED2-DF10-AC011C858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8865" y="1301185"/>
            <a:ext cx="5854269" cy="4826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8427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91</Words>
  <Application>Microsoft Office PowerPoint</Application>
  <PresentationFormat>와이드스크린</PresentationFormat>
  <Paragraphs>27</Paragraphs>
  <Slides>6</Slides>
  <Notes>6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0" baseType="lpstr">
      <vt:lpstr>나눔고딕 ExtraBold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정다혜</dc:creator>
  <cp:lastModifiedBy>User</cp:lastModifiedBy>
  <cp:revision>16</cp:revision>
  <dcterms:created xsi:type="dcterms:W3CDTF">2024-07-02T05:38:02Z</dcterms:created>
  <dcterms:modified xsi:type="dcterms:W3CDTF">2026-08-06T00:16:25Z</dcterms:modified>
</cp:coreProperties>
</file>